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360" r:id="rId4"/>
    <p:sldId id="361" r:id="rId5"/>
    <p:sldId id="362" r:id="rId6"/>
    <p:sldId id="363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B9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414" autoAdjust="0"/>
  </p:normalViewPr>
  <p:slideViewPr>
    <p:cSldViewPr snapToGrid="0">
      <p:cViewPr varScale="1">
        <p:scale>
          <a:sx n="90" d="100"/>
          <a:sy n="90" d="100"/>
        </p:scale>
        <p:origin x="5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DDE62-1B1C-4246-9437-B9469156851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34B07-6A53-452B-AA39-A314601218F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2055" y="1057275"/>
            <a:ext cx="9787255" cy="5559425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9018081" y="5278"/>
            <a:ext cx="3172339" cy="1031194"/>
            <a:chOff x="4688112" y="6521604"/>
            <a:chExt cx="3172339" cy="1031194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112" y="6608226"/>
              <a:ext cx="889477" cy="857951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1226" y="6521604"/>
              <a:ext cx="2059225" cy="1031194"/>
            </a:xfrm>
            <a:prstGeom prst="rect">
              <a:avLst/>
            </a:prstGeom>
          </p:spPr>
        </p:pic>
        <p:cxnSp>
          <p:nvCxnSpPr>
            <p:cNvPr id="32" name="直线连接符 20"/>
            <p:cNvCxnSpPr/>
            <p:nvPr/>
          </p:nvCxnSpPr>
          <p:spPr>
            <a:xfrm>
              <a:off x="5801226" y="6608226"/>
              <a:ext cx="11113" cy="857951"/>
            </a:xfrm>
            <a:prstGeom prst="line">
              <a:avLst/>
            </a:prstGeom>
            <a:ln w="19050">
              <a:solidFill>
                <a:srgbClr val="19162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文本框 33"/>
          <p:cNvSpPr txBox="1"/>
          <p:nvPr/>
        </p:nvSpPr>
        <p:spPr>
          <a:xfrm>
            <a:off x="452908" y="159932"/>
            <a:ext cx="8599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56556A"/>
                </a:solidFill>
              </a:rPr>
              <a:t>白鹭协同操作指南</a:t>
            </a:r>
            <a:endParaRPr lang="zh-CN" altLang="en-US" dirty="0">
              <a:solidFill>
                <a:srgbClr val="56556A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52908" y="580182"/>
            <a:ext cx="85993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6DB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定型机工序的产量信息显示薄、厚布数据</a:t>
            </a:r>
            <a:endParaRPr lang="zh-CN" altLang="en-US" dirty="0">
              <a:solidFill>
                <a:srgbClr val="6DB9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平行四边形 35"/>
          <p:cNvSpPr/>
          <p:nvPr/>
        </p:nvSpPr>
        <p:spPr>
          <a:xfrm>
            <a:off x="-157927" y="121787"/>
            <a:ext cx="571034" cy="935477"/>
          </a:xfrm>
          <a:prstGeom prst="parallelogram">
            <a:avLst>
              <a:gd name="adj" fmla="val 0"/>
            </a:avLst>
          </a:prstGeom>
          <a:solidFill>
            <a:srgbClr val="27B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191627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487285" y="1855470"/>
            <a:ext cx="26555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报工综合配置中配置克重中间值，系统初始默认值为</a:t>
            </a:r>
            <a:r>
              <a:rPr lang="en-US" alt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150</a:t>
            </a:r>
            <a:r>
              <a:rPr lang="zh-CN" altLang="en-US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。根据客户厂内区分薄厚布的标准自定义配置。</a:t>
            </a:r>
            <a:endParaRPr lang="zh-CN" altLang="en-US" sz="15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虚尾箭头 4"/>
          <p:cNvSpPr/>
          <p:nvPr/>
        </p:nvSpPr>
        <p:spPr>
          <a:xfrm rot="20160000">
            <a:off x="6358890" y="2893060"/>
            <a:ext cx="1309370" cy="125095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5345" y="1057275"/>
            <a:ext cx="10104755" cy="5739765"/>
          </a:xfrm>
          <a:prstGeom prst="rect">
            <a:avLst/>
          </a:prstGeom>
        </p:spPr>
      </p:pic>
      <p:grpSp>
        <p:nvGrpSpPr>
          <p:cNvPr id="29" name="组合 28"/>
          <p:cNvGrpSpPr/>
          <p:nvPr/>
        </p:nvGrpSpPr>
        <p:grpSpPr>
          <a:xfrm>
            <a:off x="9018081" y="5278"/>
            <a:ext cx="3172339" cy="1031194"/>
            <a:chOff x="4688112" y="6521604"/>
            <a:chExt cx="3172339" cy="1031194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112" y="6608226"/>
              <a:ext cx="889477" cy="857951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1226" y="6521604"/>
              <a:ext cx="2059225" cy="1031194"/>
            </a:xfrm>
            <a:prstGeom prst="rect">
              <a:avLst/>
            </a:prstGeom>
          </p:spPr>
        </p:pic>
        <p:cxnSp>
          <p:nvCxnSpPr>
            <p:cNvPr id="32" name="直线连接符 20"/>
            <p:cNvCxnSpPr/>
            <p:nvPr/>
          </p:nvCxnSpPr>
          <p:spPr>
            <a:xfrm>
              <a:off x="5801226" y="6608226"/>
              <a:ext cx="11113" cy="857951"/>
            </a:xfrm>
            <a:prstGeom prst="line">
              <a:avLst/>
            </a:prstGeom>
            <a:ln w="19050">
              <a:solidFill>
                <a:srgbClr val="19162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文本框 33"/>
          <p:cNvSpPr txBox="1"/>
          <p:nvPr/>
        </p:nvSpPr>
        <p:spPr>
          <a:xfrm>
            <a:off x="452908" y="159932"/>
            <a:ext cx="8599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56556A"/>
                </a:solidFill>
              </a:rPr>
              <a:t>白鹭协同操作指南</a:t>
            </a:r>
            <a:endParaRPr lang="zh-CN" altLang="en-US" dirty="0">
              <a:solidFill>
                <a:srgbClr val="56556A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52908" y="580182"/>
            <a:ext cx="85993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6DB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拆杠报工</a:t>
            </a:r>
            <a:endParaRPr lang="zh-CN" altLang="en-US" dirty="0">
              <a:solidFill>
                <a:srgbClr val="6DB9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平行四边形 35"/>
          <p:cNvSpPr/>
          <p:nvPr/>
        </p:nvSpPr>
        <p:spPr>
          <a:xfrm>
            <a:off x="-157927" y="121787"/>
            <a:ext cx="571034" cy="935477"/>
          </a:xfrm>
          <a:prstGeom prst="parallelogram">
            <a:avLst>
              <a:gd name="adj" fmla="val 0"/>
            </a:avLst>
          </a:prstGeom>
          <a:solidFill>
            <a:srgbClr val="27B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191627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130415" y="3289935"/>
            <a:ext cx="2655570" cy="783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系统管理</a:t>
            </a:r>
            <a:r>
              <a:rPr lang="en-US" alt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权限管理，给报工的工人（机缸类）配置【拆杠报工】权限</a:t>
            </a:r>
            <a:endParaRPr lang="zh-CN" altLang="en-US" sz="15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虚尾箭头 4"/>
          <p:cNvSpPr/>
          <p:nvPr/>
        </p:nvSpPr>
        <p:spPr>
          <a:xfrm rot="20160000" flipV="1">
            <a:off x="4293870" y="5205730"/>
            <a:ext cx="2828290" cy="84455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9018081" y="5278"/>
            <a:ext cx="3172339" cy="1031194"/>
            <a:chOff x="4688112" y="6521604"/>
            <a:chExt cx="3172339" cy="1031194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112" y="6608226"/>
              <a:ext cx="889477" cy="857951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1226" y="6521604"/>
              <a:ext cx="2059225" cy="1031194"/>
            </a:xfrm>
            <a:prstGeom prst="rect">
              <a:avLst/>
            </a:prstGeom>
          </p:spPr>
        </p:pic>
        <p:cxnSp>
          <p:nvCxnSpPr>
            <p:cNvPr id="32" name="直线连接符 20"/>
            <p:cNvCxnSpPr/>
            <p:nvPr/>
          </p:nvCxnSpPr>
          <p:spPr>
            <a:xfrm>
              <a:off x="5801226" y="6608226"/>
              <a:ext cx="11113" cy="857951"/>
            </a:xfrm>
            <a:prstGeom prst="line">
              <a:avLst/>
            </a:prstGeom>
            <a:ln w="19050">
              <a:solidFill>
                <a:srgbClr val="19162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文本框 33"/>
          <p:cNvSpPr txBox="1"/>
          <p:nvPr/>
        </p:nvSpPr>
        <p:spPr>
          <a:xfrm>
            <a:off x="452908" y="159932"/>
            <a:ext cx="8599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56556A"/>
                </a:solidFill>
              </a:rPr>
              <a:t>白鹭协同操作指南</a:t>
            </a:r>
            <a:endParaRPr lang="zh-CN" altLang="en-US" dirty="0">
              <a:solidFill>
                <a:srgbClr val="56556A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52908" y="580182"/>
            <a:ext cx="85993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6DB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拆杠报工（一）</a:t>
            </a:r>
            <a:endParaRPr lang="zh-CN" altLang="en-US" dirty="0">
              <a:solidFill>
                <a:srgbClr val="6DB9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平行四边形 35"/>
          <p:cNvSpPr/>
          <p:nvPr/>
        </p:nvSpPr>
        <p:spPr>
          <a:xfrm>
            <a:off x="-157927" y="121787"/>
            <a:ext cx="571034" cy="935477"/>
          </a:xfrm>
          <a:prstGeom prst="parallelogram">
            <a:avLst>
              <a:gd name="adj" fmla="val 0"/>
            </a:avLst>
          </a:prstGeom>
          <a:solidFill>
            <a:srgbClr val="27B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191627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10" y="1135380"/>
            <a:ext cx="2511425" cy="544258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4135" y="1134110"/>
            <a:ext cx="2511425" cy="54432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5560" y="33655"/>
            <a:ext cx="2176145" cy="67906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1705" y="33655"/>
            <a:ext cx="2176145" cy="679577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7850" y="1172845"/>
            <a:ext cx="2477135" cy="536765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86765" y="3973195"/>
            <a:ext cx="559435" cy="75057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741670" y="428625"/>
            <a:ext cx="2655570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点击新增要拆杠的</a:t>
            </a:r>
            <a:r>
              <a:rPr 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卡</a:t>
            </a:r>
            <a:endParaRPr lang="zh-CN" sz="15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虚尾箭头 10"/>
          <p:cNvSpPr/>
          <p:nvPr/>
        </p:nvSpPr>
        <p:spPr>
          <a:xfrm flipV="1">
            <a:off x="1511935" y="3973195"/>
            <a:ext cx="1356995" cy="121285"/>
          </a:xfrm>
          <a:prstGeom prst="stripedRightArrow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932930" y="121920"/>
            <a:ext cx="272415" cy="272415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5741670" y="3484245"/>
            <a:ext cx="287528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填写每个机缸的产量，要求各机缸产量总和等于产量合计</a:t>
            </a:r>
            <a:endParaRPr lang="zh-CN" sz="15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 flipH="1">
            <a:off x="6482080" y="4010025"/>
            <a:ext cx="433705" cy="1052195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8535035" y="4664710"/>
            <a:ext cx="2118995" cy="200152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7153910" y="1891665"/>
            <a:ext cx="2655570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填入卡所在的车号</a:t>
            </a:r>
            <a:endParaRPr lang="zh-CN" sz="15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9018081" y="5278"/>
            <a:ext cx="3172339" cy="1031194"/>
            <a:chOff x="4688112" y="6521604"/>
            <a:chExt cx="3172339" cy="1031194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112" y="6608226"/>
              <a:ext cx="889477" cy="857951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1226" y="6521604"/>
              <a:ext cx="2059225" cy="1031194"/>
            </a:xfrm>
            <a:prstGeom prst="rect">
              <a:avLst/>
            </a:prstGeom>
          </p:spPr>
        </p:pic>
        <p:cxnSp>
          <p:nvCxnSpPr>
            <p:cNvPr id="32" name="直线连接符 20"/>
            <p:cNvCxnSpPr/>
            <p:nvPr/>
          </p:nvCxnSpPr>
          <p:spPr>
            <a:xfrm>
              <a:off x="5801226" y="6608226"/>
              <a:ext cx="11113" cy="857951"/>
            </a:xfrm>
            <a:prstGeom prst="line">
              <a:avLst/>
            </a:prstGeom>
            <a:ln w="19050">
              <a:solidFill>
                <a:srgbClr val="19162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文本框 33"/>
          <p:cNvSpPr txBox="1"/>
          <p:nvPr/>
        </p:nvSpPr>
        <p:spPr>
          <a:xfrm>
            <a:off x="452908" y="159932"/>
            <a:ext cx="8599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56556A"/>
                </a:solidFill>
              </a:rPr>
              <a:t>白鹭协同操作指南</a:t>
            </a:r>
            <a:endParaRPr lang="zh-CN" altLang="en-US" dirty="0">
              <a:solidFill>
                <a:srgbClr val="56556A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52908" y="580182"/>
            <a:ext cx="85993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6DB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拆杠报工（二</a:t>
            </a:r>
            <a:r>
              <a:rPr lang="zh-CN" altLang="en-US" dirty="0">
                <a:solidFill>
                  <a:srgbClr val="6DB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solidFill>
                <a:srgbClr val="6DB9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平行四边形 35"/>
          <p:cNvSpPr/>
          <p:nvPr/>
        </p:nvSpPr>
        <p:spPr>
          <a:xfrm>
            <a:off x="-157927" y="121787"/>
            <a:ext cx="571034" cy="935477"/>
          </a:xfrm>
          <a:prstGeom prst="parallelogram">
            <a:avLst>
              <a:gd name="adj" fmla="val 0"/>
            </a:avLst>
          </a:prstGeom>
          <a:solidFill>
            <a:srgbClr val="27B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191627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65" y="1172845"/>
            <a:ext cx="2511425" cy="544322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0490" y="31115"/>
            <a:ext cx="2176145" cy="67964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6635" y="31115"/>
            <a:ext cx="2184400" cy="679704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1035" y="31115"/>
            <a:ext cx="2456180" cy="67964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7215" y="1172845"/>
            <a:ext cx="2553335" cy="5532755"/>
          </a:xfrm>
          <a:prstGeom prst="rect">
            <a:avLst/>
          </a:prstGeom>
        </p:spPr>
      </p:pic>
      <p:cxnSp>
        <p:nvCxnSpPr>
          <p:cNvPr id="11" name="直接箭头连接符 10"/>
          <p:cNvCxnSpPr/>
          <p:nvPr/>
        </p:nvCxnSpPr>
        <p:spPr>
          <a:xfrm>
            <a:off x="4752975" y="911860"/>
            <a:ext cx="404495" cy="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4752975" y="1838960"/>
            <a:ext cx="404495" cy="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173855" y="1099185"/>
            <a:ext cx="179260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生产卡均无产量，需要分别填入</a:t>
            </a:r>
            <a:endParaRPr lang="zh-CN" sz="15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箭头连接符 12"/>
          <p:cNvCxnSpPr/>
          <p:nvPr/>
        </p:nvCxnSpPr>
        <p:spPr>
          <a:xfrm>
            <a:off x="5909945" y="1917065"/>
            <a:ext cx="8255" cy="2320290"/>
          </a:xfrm>
          <a:prstGeom prst="straightConnector1">
            <a:avLst/>
          </a:prstGeom>
          <a:ln w="38100"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4910455" y="4723130"/>
            <a:ext cx="1961515" cy="321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输入后显示产量合计</a:t>
            </a:r>
            <a:endParaRPr lang="zh-CN" sz="15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9018081" y="5278"/>
            <a:ext cx="3172339" cy="1031194"/>
            <a:chOff x="4688112" y="6521604"/>
            <a:chExt cx="3172339" cy="1031194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88112" y="6608226"/>
              <a:ext cx="889477" cy="857951"/>
            </a:xfrm>
            <a:prstGeom prst="rect">
              <a:avLst/>
            </a:prstGeom>
          </p:spPr>
        </p:pic>
        <p:pic>
          <p:nvPicPr>
            <p:cNvPr id="31" name="图片 3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1226" y="6521604"/>
              <a:ext cx="2059225" cy="1031194"/>
            </a:xfrm>
            <a:prstGeom prst="rect">
              <a:avLst/>
            </a:prstGeom>
          </p:spPr>
        </p:pic>
        <p:cxnSp>
          <p:nvCxnSpPr>
            <p:cNvPr id="32" name="直线连接符 20"/>
            <p:cNvCxnSpPr/>
            <p:nvPr/>
          </p:nvCxnSpPr>
          <p:spPr>
            <a:xfrm>
              <a:off x="5801226" y="6608226"/>
              <a:ext cx="11113" cy="857951"/>
            </a:xfrm>
            <a:prstGeom prst="line">
              <a:avLst/>
            </a:prstGeom>
            <a:ln w="19050">
              <a:solidFill>
                <a:srgbClr val="19162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文本框 33"/>
          <p:cNvSpPr txBox="1"/>
          <p:nvPr/>
        </p:nvSpPr>
        <p:spPr>
          <a:xfrm>
            <a:off x="452908" y="159932"/>
            <a:ext cx="8599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56556A"/>
                </a:solidFill>
              </a:rPr>
              <a:t>白鹭协同操作指南</a:t>
            </a:r>
            <a:endParaRPr lang="zh-CN" altLang="en-US" dirty="0">
              <a:solidFill>
                <a:srgbClr val="56556A"/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452908" y="580182"/>
            <a:ext cx="859935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1" sz="2400" b="1" i="0" u="none" strike="noStrike" cap="none" spc="0" normalizeH="0" baseline="0">
                <a:ln>
                  <a:noFill/>
                </a:ln>
                <a:solidFill>
                  <a:srgbClr val="19172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>
                <a:solidFill>
                  <a:srgbClr val="6DB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拆杠报工（三</a:t>
            </a:r>
            <a:r>
              <a:rPr lang="zh-CN" altLang="en-US" dirty="0">
                <a:solidFill>
                  <a:srgbClr val="6DB9A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zh-CN" altLang="en-US" dirty="0">
              <a:solidFill>
                <a:srgbClr val="6DB9A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平行四边形 35"/>
          <p:cNvSpPr/>
          <p:nvPr/>
        </p:nvSpPr>
        <p:spPr>
          <a:xfrm>
            <a:off x="-157927" y="121787"/>
            <a:ext cx="571034" cy="935477"/>
          </a:xfrm>
          <a:prstGeom prst="parallelogram">
            <a:avLst>
              <a:gd name="adj" fmla="val 0"/>
            </a:avLst>
          </a:prstGeom>
          <a:solidFill>
            <a:srgbClr val="27BA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191627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115" y="1129030"/>
            <a:ext cx="2511425" cy="544322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01665" y="30480"/>
            <a:ext cx="2443480" cy="679640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8686800" y="2806700"/>
            <a:ext cx="213042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对于要拆杠的生产卡中，有的卡有产量，有的卡无产量的情况，</a:t>
            </a:r>
            <a:r>
              <a:rPr lang="zh-CN" sz="15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系统暂不支持，需补报工</a:t>
            </a:r>
            <a:endParaRPr lang="zh-CN" sz="15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</Words>
  <Application>WPS 演示</Application>
  <PresentationFormat>宽屏</PresentationFormat>
  <Paragraphs>36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等线</vt:lpstr>
      <vt:lpstr>Arial Unicode MS</vt:lpstr>
      <vt:lpstr>等线 Light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kerbors</dc:creator>
  <cp:lastModifiedBy>bang锝少年</cp:lastModifiedBy>
  <cp:revision>79</cp:revision>
  <dcterms:created xsi:type="dcterms:W3CDTF">2020-10-24T04:44:00Z</dcterms:created>
  <dcterms:modified xsi:type="dcterms:W3CDTF">2020-11-14T10:11:06Z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